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72" r:id="rId6"/>
    <p:sldId id="260" r:id="rId7"/>
    <p:sldId id="261" r:id="rId8"/>
    <p:sldId id="262" r:id="rId9"/>
    <p:sldId id="276" r:id="rId10"/>
    <p:sldId id="266" r:id="rId11"/>
    <p:sldId id="271" r:id="rId12"/>
    <p:sldId id="265" r:id="rId13"/>
    <p:sldId id="267" r:id="rId14"/>
    <p:sldId id="259" r:id="rId15"/>
    <p:sldId id="269" r:id="rId16"/>
    <p:sldId id="270" r:id="rId17"/>
    <p:sldId id="268" r:id="rId18"/>
    <p:sldId id="274" r:id="rId19"/>
    <p:sldId id="264" r:id="rId20"/>
    <p:sldId id="27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5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705A9-866E-4280-B584-50DE317BB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90AA8-1FA7-422C-AB49-0375C843C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9CC67-1905-4134-A29A-1FBCC13A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15C-3406-4B98-934C-D26063D28BE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FB6B6-9849-43C0-90A2-9D5505FA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8CBAC-670D-46C6-92BF-8164FF9C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4066-CF2F-407E-BE94-5100EE2A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A8F1-211F-4D1A-AAE1-15CB0BEC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1BF99-6F44-4C5E-AE32-2896BBBA5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24F06-7E2B-4052-B88D-07977A2F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15C-3406-4B98-934C-D26063D28BE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EEABC-05A9-43C7-971D-5A72F12B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97430-5CB9-4128-9B62-933C00B8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4066-CF2F-407E-BE94-5100EE2A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5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B1AF80-165E-489F-B18A-CEB540AF6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D947C-EC07-4CCF-84C2-1C8DECEBC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C039A-27F4-4097-A955-37234A67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15C-3406-4B98-934C-D26063D28BE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36E49-B075-46F7-B4AC-A1171C75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201DA-9092-46A7-8877-007928A0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4066-CF2F-407E-BE94-5100EE2A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8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502B-8066-48CD-9B2A-F7055B73E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3809F-9304-4411-9C31-A62DF772C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AA069-F699-46DB-B59D-CABE05CD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15C-3406-4B98-934C-D26063D28BE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A82F6-C703-450C-8FFC-27CCBC4C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A9FCA-A099-4E00-B1E8-C3D7B101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4066-CF2F-407E-BE94-5100EE2A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6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0B6F4-20DF-4F23-8F8F-E392E223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E1DB2-A427-49EB-85D3-437900DF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38384-18A7-49A0-93EC-0515AAED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15C-3406-4B98-934C-D26063D28BE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BA75F-95AA-4418-A9FC-5DE8C416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FAC82-C14B-49AE-8A13-E27FEB7E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4066-CF2F-407E-BE94-5100EE2A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7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63EC-9C3D-4DF1-9CE4-1AEFF224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E9129-B124-4836-AE9D-2B05B85FC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88B84-483B-40D1-B97E-30EFAAB8D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3DA44-7764-4B78-B30A-FFB182F0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15C-3406-4B98-934C-D26063D28BE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6A504-ABB3-4AC9-A9E9-7C5D87B0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A1E54-AE9B-4CBE-AC86-D167C9A4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4066-CF2F-407E-BE94-5100EE2A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A37E-426C-43FA-A991-934EAEF7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D6B70-4319-4A86-8CDD-2DB1E3807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ADEBA-69F0-4961-884C-8F7EBAE39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469B85-5A8E-4485-9CB9-4E75B38C4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5E88DA-7761-4B77-8554-7486201B3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E4AF9-ACDE-448B-9A09-29CE5C16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15C-3406-4B98-934C-D26063D28BE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BE7968-2614-47D5-846A-2D264A7D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BAE2B-B4FA-4F8F-A675-C308CFA4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4066-CF2F-407E-BE94-5100EE2A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6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EC54-8CB9-4F45-881F-C35B2E18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5C1C27-1AEA-4D22-AC0C-D6E5032F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15C-3406-4B98-934C-D26063D28BE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05177-A889-4814-AE54-B47C74253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CA523-A27B-4A05-AE38-D66CD9E3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4066-CF2F-407E-BE94-5100EE2A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8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743255-9F6E-49FE-9FA0-E93CBC24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15C-3406-4B98-934C-D26063D28BE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BFAB8-CF37-47DD-BA12-ED58C7B2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C99C-EA47-421F-9691-FC4040B2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4066-CF2F-407E-BE94-5100EE2A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6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80EF-B68A-4590-9761-EA146CD3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F120F-527B-4EDF-A042-D06267BC5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AEF39-39C6-4B6C-B80A-60DCEB8F6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F14DA-D885-44ED-9989-E9957843B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15C-3406-4B98-934C-D26063D28BE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27B44-2EED-4DEA-A381-56C788D1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09CE1-7467-4577-8AFF-F8BE752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4066-CF2F-407E-BE94-5100EE2A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5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3D57-DBE1-43E5-9E5E-609039B6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65817-F2CA-4821-B55D-352356C60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7C181-0976-4E89-93F5-E67959AB1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2C62C-3B86-43D1-BDE2-EBF553BA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15C-3406-4B98-934C-D26063D28BE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B268C-80B1-47C7-A9ED-1F01A81B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E4730-A471-46BF-A495-801FF466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4066-CF2F-407E-BE94-5100EE2A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6A899-5A7E-4225-BDED-0069F7A99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63FBC-C4AF-4DE9-856D-B57942973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4D816-861E-4A8A-B5C8-0A5B2487D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015C-3406-4B98-934C-D26063D28BE5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BA559-2644-4B0E-97E8-8ADD65B0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D3535-6D6C-46F9-8FBC-5A94D8F92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24066-CF2F-407E-BE94-5100EE2A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6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57BC56-0609-43EB-86AD-386FDF287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24" y="202489"/>
            <a:ext cx="8101713" cy="54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FE919-06C9-4904-B90F-9CF102E08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45" y="247463"/>
            <a:ext cx="8964971" cy="48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4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15758B-B0BF-4015-81E2-DFA6455EF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2" y="363681"/>
            <a:ext cx="10274531" cy="57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6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03990-A7B9-44E3-ACBE-64AFDEEF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65" y="105214"/>
            <a:ext cx="6672993" cy="66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2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18536-59A0-4774-84F4-A44EA82D7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3" y="199504"/>
            <a:ext cx="9975274" cy="49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2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7674F-3765-4864-B6B8-1C22D34B7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64" y="358843"/>
            <a:ext cx="9647671" cy="54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5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A724C-4875-4DDE-9A1A-F381B80B7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" y="417019"/>
            <a:ext cx="10390909" cy="51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7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219111-AC43-49E2-99ED-E48F0D9D2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6" y="321945"/>
            <a:ext cx="87630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3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78CD7-C21C-4D99-A431-AD1258923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" y="516773"/>
            <a:ext cx="10756669" cy="53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5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C8FEA-712E-45AA-80D5-C4A1137DB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42" y="349134"/>
            <a:ext cx="8794766" cy="49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7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77E54-B359-4D47-85E1-6416E0649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264275"/>
            <a:ext cx="8534400" cy="55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6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BF614-A464-4318-BCB4-332095A07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8" y="168171"/>
            <a:ext cx="8282816" cy="562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8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A12A4-46B0-42AF-9469-678EE118B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482139"/>
            <a:ext cx="9809018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9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36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08F268-37CD-4EE6-A424-9851499B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10" y="175320"/>
            <a:ext cx="7893114" cy="579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45D50C-8968-47AB-B654-5F0E8122F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83" y="222738"/>
            <a:ext cx="8604681" cy="55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4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696068-05C4-4B01-8011-B0163AF70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71" y="192685"/>
            <a:ext cx="7603375" cy="60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0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55164-9E04-4977-99BF-AEAFAD05D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53" y="202692"/>
            <a:ext cx="9249439" cy="58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0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3BEFEE-568E-473D-85B1-03867276F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53" y="203496"/>
            <a:ext cx="8496694" cy="567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1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5A6BFC-5AC8-4A36-B624-BA5A9866B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44" y="192430"/>
            <a:ext cx="7949911" cy="596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5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EAB07-6FD3-4363-8071-B671256AD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74" y="259513"/>
            <a:ext cx="6796538" cy="61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6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Atwatek</dc:creator>
  <cp:lastModifiedBy>Atwatek</cp:lastModifiedBy>
  <cp:revision>5</cp:revision>
  <dcterms:created xsi:type="dcterms:W3CDTF">2018-11-24T18:24:13Z</dcterms:created>
  <dcterms:modified xsi:type="dcterms:W3CDTF">2018-11-24T19:02:27Z</dcterms:modified>
</cp:coreProperties>
</file>